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58"/>
  </p:notesMasterIdLst>
  <p:handoutMasterIdLst>
    <p:handoutMasterId r:id="rId59"/>
  </p:handoutMasterIdLst>
  <p:sldIdLst>
    <p:sldId id="358" r:id="rId6"/>
    <p:sldId id="378" r:id="rId7"/>
    <p:sldId id="381" r:id="rId8"/>
    <p:sldId id="423" r:id="rId9"/>
    <p:sldId id="406" r:id="rId10"/>
    <p:sldId id="376" r:id="rId11"/>
    <p:sldId id="383" r:id="rId12"/>
    <p:sldId id="379" r:id="rId13"/>
    <p:sldId id="380" r:id="rId14"/>
    <p:sldId id="384" r:id="rId15"/>
    <p:sldId id="385" r:id="rId16"/>
    <p:sldId id="392" r:id="rId17"/>
    <p:sldId id="382" r:id="rId18"/>
    <p:sldId id="377" r:id="rId19"/>
    <p:sldId id="393" r:id="rId20"/>
    <p:sldId id="400" r:id="rId21"/>
    <p:sldId id="397" r:id="rId22"/>
    <p:sldId id="395" r:id="rId23"/>
    <p:sldId id="394" r:id="rId24"/>
    <p:sldId id="399" r:id="rId25"/>
    <p:sldId id="410" r:id="rId26"/>
    <p:sldId id="398" r:id="rId27"/>
    <p:sldId id="411" r:id="rId28"/>
    <p:sldId id="412" r:id="rId29"/>
    <p:sldId id="413" r:id="rId30"/>
    <p:sldId id="396" r:id="rId31"/>
    <p:sldId id="421" r:id="rId32"/>
    <p:sldId id="416" r:id="rId33"/>
    <p:sldId id="417" r:id="rId34"/>
    <p:sldId id="422" r:id="rId35"/>
    <p:sldId id="418" r:id="rId36"/>
    <p:sldId id="419" r:id="rId37"/>
    <p:sldId id="420" r:id="rId38"/>
    <p:sldId id="401" r:id="rId39"/>
    <p:sldId id="414" r:id="rId40"/>
    <p:sldId id="415" r:id="rId41"/>
    <p:sldId id="402" r:id="rId42"/>
    <p:sldId id="403" r:id="rId43"/>
    <p:sldId id="404" r:id="rId44"/>
    <p:sldId id="407" r:id="rId45"/>
    <p:sldId id="405" r:id="rId46"/>
    <p:sldId id="426" r:id="rId47"/>
    <p:sldId id="427" r:id="rId48"/>
    <p:sldId id="428" r:id="rId49"/>
    <p:sldId id="408" r:id="rId50"/>
    <p:sldId id="424" r:id="rId51"/>
    <p:sldId id="425" r:id="rId52"/>
    <p:sldId id="430" r:id="rId53"/>
    <p:sldId id="429" r:id="rId54"/>
    <p:sldId id="431" r:id="rId55"/>
    <p:sldId id="409" r:id="rId56"/>
    <p:sldId id="314"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5" autoAdjust="0"/>
    <p:restoredTop sz="90535" autoAdjust="0"/>
  </p:normalViewPr>
  <p:slideViewPr>
    <p:cSldViewPr snapToObjects="1">
      <p:cViewPr varScale="1">
        <p:scale>
          <a:sx n="57" d="100"/>
          <a:sy n="57" d="100"/>
        </p:scale>
        <p:origin x="17" y="36"/>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931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8498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4463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86643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91135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10264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007467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789970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672256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02162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83471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makogon/novacc2017.2" TargetMode="External"/><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Code eyecharts</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2646878"/>
          </a:xfrm>
        </p:spPr>
        <p:txBody>
          <a:bodyPr/>
          <a:lstStyle/>
          <a:p>
            <a:endParaRPr lang="en-US" dirty="0"/>
          </a:p>
          <a:p>
            <a:endParaRPr lang="en-US" dirty="0"/>
          </a:p>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4414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22237" y="44148"/>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 – ask</a:t>
            </a:r>
          </a:p>
          <a:p>
            <a:endParaRPr lang="en-US" dirty="0"/>
          </a:p>
          <a:p>
            <a:r>
              <a:rPr lang="en-US" dirty="0"/>
              <a:t>Primary language (in general)</a:t>
            </a:r>
          </a:p>
          <a:p>
            <a:endParaRPr lang="en-US" dirty="0"/>
          </a:p>
          <a:p>
            <a:r>
              <a:rPr lang="en-US"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3447098"/>
          </a:xfrm>
        </p:spPr>
        <p:txBody>
          <a:bodyPr/>
          <a:lstStyle/>
          <a:p>
            <a:r>
              <a:rPr lang="en-US" dirty="0"/>
              <a:t>Where are you hiding???</a:t>
            </a:r>
          </a:p>
          <a:p>
            <a:r>
              <a:rPr lang="en-US" dirty="0"/>
              <a:t>Are you moving?</a:t>
            </a:r>
          </a:p>
          <a:p>
            <a:endParaRPr lang="en-US" dirty="0"/>
          </a:p>
          <a:p>
            <a:r>
              <a:rPr lang="en-US" dirty="0"/>
              <a:t>Your laptop: Podium or table?</a:t>
            </a:r>
          </a:p>
          <a:p>
            <a:r>
              <a:rPr lang="en-US" dirty="0"/>
              <a:t>  Beware small or tilted surfaces</a:t>
            </a:r>
          </a:p>
        </p:txBody>
      </p:sp>
    </p:spTree>
    <p:custDataLst>
      <p:tags r:id="rId1"/>
    </p:custDataLst>
    <p:extLst>
      <p:ext uri="{BB962C8B-B14F-4D97-AF65-F5344CB8AC3E}">
        <p14:creationId xmlns:p14="http://schemas.microsoft.com/office/powerpoint/2010/main" val="2872994311"/>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124206"/>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p:txBody>
      </p:sp>
    </p:spTree>
    <p:custDataLst>
      <p:tags r:id="rId1"/>
    </p:custDataLst>
    <p:extLst>
      <p:ext uri="{BB962C8B-B14F-4D97-AF65-F5344CB8AC3E}">
        <p14:creationId xmlns:p14="http://schemas.microsoft.com/office/powerpoint/2010/main" val="3015033678"/>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2769989"/>
          </a:xfrm>
        </p:spPr>
        <p:txBody>
          <a:bodyPr/>
          <a:lstStyle/>
          <a:p>
            <a:endParaRPr lang="en-US" dirty="0"/>
          </a:p>
          <a:p>
            <a:r>
              <a:rPr lang="en-US" dirty="0"/>
              <a:t>Don’t assume people know them!</a:t>
            </a:r>
          </a:p>
          <a:p>
            <a:endParaRPr lang="en-US" dirty="0"/>
          </a:p>
          <a:p>
            <a:r>
              <a:rPr lang="en-US" dirty="0"/>
              <a:t>You know them. Explain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endParaRPr lang="en-US" dirty="0"/>
          </a:p>
          <a:p>
            <a:r>
              <a:rPr lang="en-US" dirty="0"/>
              <a:t>Look for raised hands</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6065837" y="1897062"/>
            <a:ext cx="6553200" cy="4635115"/>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Save to the end?</a:t>
            </a:r>
          </a:p>
          <a:p>
            <a:pPr>
              <a:lnSpc>
                <a:spcPct val="90000"/>
              </a:lnSpc>
              <a:spcAft>
                <a:spcPts val="600"/>
              </a:spcAft>
            </a:pPr>
            <a:r>
              <a:rPr lang="en-US" sz="4000" dirty="0">
                <a:gradFill>
                  <a:gsLst>
                    <a:gs pos="1250">
                      <a:schemeClr val="tx1"/>
                    </a:gs>
                    <a:gs pos="99000">
                      <a:schemeClr val="tx1"/>
                    </a:gs>
                  </a:gsLst>
                  <a:lin ang="5400000" scaled="0"/>
                </a:gradFill>
                <a:latin typeface="+mj-lt"/>
              </a:rPr>
              <a:t>Interactive?</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000" dirty="0">
                <a:gradFill>
                  <a:gsLst>
                    <a:gs pos="1250">
                      <a:schemeClr val="tx1"/>
                    </a:gs>
                    <a:gs pos="99000">
                      <a:schemeClr val="tx1"/>
                    </a:gs>
                  </a:gsLst>
                  <a:lin ang="5400000" scaled="0"/>
                </a:gradFill>
                <a:latin typeface="+mj-lt"/>
              </a:rPr>
              <a:t>(politely)</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fade">
                                      <p:cBhvr>
                                        <p:cTn id="4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5478423"/>
          </a:xfrm>
        </p:spPr>
        <p:txBody>
          <a:bodyPr/>
          <a:lstStyle/>
          <a:p>
            <a:endParaRPr lang="en-US" dirty="0"/>
          </a:p>
          <a:p>
            <a:r>
              <a:rPr lang="en-US" dirty="0"/>
              <a:t>Computer crash</a:t>
            </a:r>
          </a:p>
          <a:p>
            <a:r>
              <a:rPr lang="en-US" dirty="0"/>
              <a:t>Network failure</a:t>
            </a:r>
          </a:p>
          <a:p>
            <a:r>
              <a:rPr lang="en-US" dirty="0"/>
              <a:t>Mouse failure</a:t>
            </a:r>
          </a:p>
          <a:p>
            <a:r>
              <a:rPr lang="en-US" dirty="0"/>
              <a:t>Clicker failure</a:t>
            </a:r>
          </a:p>
          <a:p>
            <a:r>
              <a:rPr lang="en-US" dirty="0"/>
              <a:t>Demo failure</a:t>
            </a:r>
          </a:p>
          <a:p>
            <a:r>
              <a:rPr lang="en-US" dirty="0"/>
              <a:t>“Dead air”</a:t>
            </a:r>
          </a:p>
          <a:p>
            <a:r>
              <a:rPr lang="en-US" i="1" dirty="0"/>
              <a:t>Meltdown</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410161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a:t>
            </a:r>
          </a:p>
          <a:p>
            <a:endParaRPr lang="en-US" i="1" dirty="0"/>
          </a:p>
          <a:p>
            <a:r>
              <a:rPr lang="en-US" dirty="0"/>
              <a:t>Cloud? Tricky</a:t>
            </a:r>
          </a:p>
          <a:p>
            <a:r>
              <a:rPr lang="en-US" dirty="0"/>
              <a:t>   Local emulators</a:t>
            </a:r>
          </a:p>
          <a:p>
            <a:r>
              <a:rPr lang="en-US" dirty="0"/>
              <a:t>   Local databases</a:t>
            </a:r>
          </a:p>
          <a:p>
            <a:r>
              <a:rPr lang="en-US" dirty="0"/>
              <a:t>   Local web/app servers</a:t>
            </a:r>
          </a:p>
        </p:txBody>
      </p:sp>
    </p:spTree>
    <p:extLst>
      <p:ext uri="{BB962C8B-B14F-4D97-AF65-F5344CB8AC3E}">
        <p14:creationId xmlns:p14="http://schemas.microsoft.com/office/powerpoint/2010/main" val="750544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119896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801314"/>
          </a:xfrm>
        </p:spPr>
        <p:txBody>
          <a:bodyPr/>
          <a:lstStyle/>
          <a:p>
            <a:endParaRPr lang="en-US" dirty="0"/>
          </a:p>
          <a:p>
            <a:r>
              <a:rPr lang="en-US" dirty="0"/>
              <a:t>Some things take a while</a:t>
            </a:r>
          </a:p>
          <a:p>
            <a:r>
              <a:rPr lang="en-US" dirty="0"/>
              <a:t>Some things require typing</a:t>
            </a:r>
          </a:p>
          <a:p>
            <a:endParaRPr lang="en-US" dirty="0"/>
          </a:p>
          <a:p>
            <a:endParaRPr lang="en-US" dirty="0"/>
          </a:p>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4801314"/>
          </a:xfrm>
        </p:spPr>
        <p:txBody>
          <a:bodyPr/>
          <a:lstStyle/>
          <a:p>
            <a:endParaRPr lang="en-US" dirty="0"/>
          </a:p>
          <a:p>
            <a:r>
              <a:rPr lang="en-US" dirty="0"/>
              <a:t>Talks are fun! But… Sometimes nerves win.</a:t>
            </a:r>
          </a:p>
          <a:p>
            <a:endParaRPr lang="en-US" dirty="0"/>
          </a:p>
          <a:p>
            <a:r>
              <a:rPr lang="en-US" dirty="0"/>
              <a:t>Totally ok to be nervous!</a:t>
            </a:r>
          </a:p>
          <a:p>
            <a:r>
              <a:rPr lang="en-US" dirty="0"/>
              <a:t>Take a moment, if you need it</a:t>
            </a:r>
          </a:p>
          <a:p>
            <a:r>
              <a:rPr lang="en-US" dirty="0"/>
              <a:t>Stay comfortable – maybe sit, hide a bit?</a:t>
            </a:r>
          </a:p>
          <a:p>
            <a:r>
              <a:rPr lang="en-US" dirty="0"/>
              <a:t>Maybe ask for questions? Insert a story?</a:t>
            </a:r>
          </a:p>
        </p:txBody>
      </p:sp>
    </p:spTree>
    <p:extLst>
      <p:ext uri="{BB962C8B-B14F-4D97-AF65-F5344CB8AC3E}">
        <p14:creationId xmlns:p14="http://schemas.microsoft.com/office/powerpoint/2010/main" val="8462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A49A1-262D-421D-B913-22412E476542}"/>
              </a:ext>
            </a:extLst>
          </p:cNvPr>
          <p:cNvSpPr>
            <a:spLocks noGrp="1"/>
          </p:cNvSpPr>
          <p:nvPr>
            <p:ph type="title"/>
          </p:nvPr>
        </p:nvSpPr>
        <p:spPr/>
        <p:txBody>
          <a:bodyPr/>
          <a:lstStyle/>
          <a:p>
            <a:r>
              <a:rPr lang="en-US" dirty="0"/>
              <a:t>Content to consider</a:t>
            </a:r>
          </a:p>
        </p:txBody>
      </p:sp>
      <p:sp>
        <p:nvSpPr>
          <p:cNvPr id="4" name="Text Placeholder 3">
            <a:extLst>
              <a:ext uri="{FF2B5EF4-FFF2-40B4-BE49-F238E27FC236}">
                <a16:creationId xmlns:a16="http://schemas.microsoft.com/office/drawing/2014/main" id="{D2EAC200-D6EB-4BAA-8A86-CC5E1DCEFBF3}"/>
              </a:ext>
            </a:extLst>
          </p:cNvPr>
          <p:cNvSpPr>
            <a:spLocks noGrp="1"/>
          </p:cNvSpPr>
          <p:nvPr>
            <p:ph type="body" sz="quarter" idx="10"/>
          </p:nvPr>
        </p:nvSpPr>
        <p:spPr>
          <a:xfrm>
            <a:off x="274638" y="1212850"/>
            <a:ext cx="11887200" cy="5478423"/>
          </a:xfrm>
        </p:spPr>
        <p:txBody>
          <a:bodyPr/>
          <a:lstStyle/>
          <a:p>
            <a:endParaRPr lang="en-US" dirty="0"/>
          </a:p>
          <a:p>
            <a:r>
              <a:rPr lang="en-US" dirty="0"/>
              <a:t>Drawings</a:t>
            </a:r>
          </a:p>
          <a:p>
            <a:r>
              <a:rPr lang="en-US" dirty="0"/>
              <a:t>Code libraries</a:t>
            </a:r>
          </a:p>
          <a:p>
            <a:r>
              <a:rPr lang="en-US" dirty="0" err="1"/>
              <a:t>Github</a:t>
            </a:r>
            <a:r>
              <a:rPr lang="en-US" dirty="0"/>
              <a:t> repo’s</a:t>
            </a:r>
          </a:p>
          <a:p>
            <a:r>
              <a:rPr lang="en-US" dirty="0"/>
              <a:t>Code</a:t>
            </a:r>
          </a:p>
          <a:p>
            <a:r>
              <a:rPr lang="en-US" dirty="0"/>
              <a:t>Running demos</a:t>
            </a:r>
          </a:p>
          <a:p>
            <a:r>
              <a:rPr lang="en-US" dirty="0"/>
              <a:t>Data-viewing</a:t>
            </a:r>
          </a:p>
          <a:p>
            <a:r>
              <a:rPr lang="en-US" dirty="0"/>
              <a:t>Debugging</a:t>
            </a:r>
          </a:p>
        </p:txBody>
      </p:sp>
    </p:spTree>
    <p:extLst>
      <p:ext uri="{BB962C8B-B14F-4D97-AF65-F5344CB8AC3E}">
        <p14:creationId xmlns:p14="http://schemas.microsoft.com/office/powerpoint/2010/main" val="5533147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advTm="23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3447098"/>
          </a:xfrm>
        </p:spPr>
        <p:txBody>
          <a:bodyPr/>
          <a:lstStyle/>
          <a:p>
            <a:endParaRPr lang="en-US" dirty="0"/>
          </a:p>
          <a:p>
            <a:r>
              <a:rPr lang="en-US" dirty="0"/>
              <a:t>Title slide with simple contact info</a:t>
            </a:r>
          </a:p>
          <a:p>
            <a:r>
              <a:rPr lang="en-US" dirty="0"/>
              <a:t>Intro slide</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5478423"/>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Visual Studio</a:t>
            </a:r>
          </a:p>
          <a:p>
            <a:r>
              <a:rPr lang="en-US" dirty="0"/>
              <a:t>   DOS prompt</a:t>
            </a:r>
          </a:p>
          <a:p>
            <a:r>
              <a:rPr lang="en-US" dirty="0"/>
              <a:t>   Ubuntu shell</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Rehearse. A LOT.</a:t>
            </a:r>
          </a:p>
          <a:p>
            <a:endParaRPr lang="en-US" dirty="0"/>
          </a:p>
          <a:p>
            <a:r>
              <a:rPr lang="en-US" dirty="0"/>
              <a:t>Old talk? Rehearse. Just do it.</a:t>
            </a:r>
          </a:p>
          <a:p>
            <a:endParaRPr lang="en-US" dirty="0"/>
          </a:p>
          <a:p>
            <a:r>
              <a:rPr lang="en-US" dirty="0"/>
              <a:t>Clock time: don’t use it all.</a:t>
            </a:r>
          </a:p>
          <a:p>
            <a:r>
              <a:rPr lang="en-US" dirty="0"/>
              <a:t>   Q&amp;A</a:t>
            </a:r>
          </a:p>
          <a:p>
            <a:r>
              <a:rPr lang="en-US" dirty="0"/>
              <a:t>   Unforeseen problems</a:t>
            </a:r>
          </a:p>
          <a:p>
            <a:r>
              <a:rPr lang="en-US" dirty="0"/>
              <a:t>   Schedule delays</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5478423"/>
          </a:xfrm>
        </p:spPr>
        <p:txBody>
          <a:bodyPr/>
          <a:lstStyle/>
          <a:p>
            <a:endParaRPr lang="en-US" dirty="0"/>
          </a:p>
          <a:p>
            <a:r>
              <a:rPr lang="en-US" dirty="0"/>
              <a:t>Countdown timers are great!</a:t>
            </a:r>
          </a:p>
          <a:p>
            <a:endParaRPr lang="en-US" dirty="0"/>
          </a:p>
          <a:p>
            <a:r>
              <a:rPr lang="en-US" dirty="0"/>
              <a:t>Consider “checkpoints’</a:t>
            </a:r>
          </a:p>
          <a:p>
            <a:endParaRPr lang="en-US" dirty="0"/>
          </a:p>
          <a:p>
            <a:r>
              <a:rPr lang="en-US" dirty="0"/>
              <a:t>It’s ok to skip stuff</a:t>
            </a:r>
          </a:p>
          <a:p>
            <a:endParaRPr lang="en-US" dirty="0"/>
          </a:p>
          <a:p>
            <a:r>
              <a:rPr lang="en-US"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Charged laptop(s) + Power adapters</a:t>
            </a:r>
          </a:p>
          <a:p>
            <a:r>
              <a:rPr lang="en-US" dirty="0"/>
              <a:t>Video adapters</a:t>
            </a:r>
          </a:p>
          <a:p>
            <a:r>
              <a:rPr lang="en-US" dirty="0"/>
              <a:t>Network adapter</a:t>
            </a:r>
          </a:p>
          <a:p>
            <a:r>
              <a:rPr lang="en-US" dirty="0"/>
              <a:t>Hotspot</a:t>
            </a:r>
          </a:p>
          <a:p>
            <a:r>
              <a:rPr lang="en-US" dirty="0"/>
              <a:t>Clicker / pointer / mouse</a:t>
            </a:r>
          </a:p>
          <a:p>
            <a:r>
              <a:rPr lang="en-US" dirty="0"/>
              <a:t>Device batteries (charged, plus extras)</a:t>
            </a:r>
          </a:p>
          <a:p>
            <a:endParaRPr lang="en-US" dirty="0"/>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a:p>
            <a:r>
              <a:rPr lang="en-US" dirty="0" err="1"/>
              <a:t>Timezone</a:t>
            </a:r>
            <a:r>
              <a:rPr lang="en-US" dirty="0"/>
              <a:t>: system clock</a:t>
            </a:r>
          </a:p>
        </p:txBody>
      </p:sp>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a:p>
            <a:r>
              <a:rPr lang="en-US" dirty="0"/>
              <a:t>  backup software</a:t>
            </a:r>
          </a:p>
        </p:txBody>
      </p:sp>
      <p:sp>
        <p:nvSpPr>
          <p:cNvPr id="2" name="TextBox 1">
            <a:extLst>
              <a:ext uri="{FF2B5EF4-FFF2-40B4-BE49-F238E27FC236}">
                <a16:creationId xmlns:a16="http://schemas.microsoft.com/office/drawing/2014/main" id="{B6C96C0C-B791-4B57-9B84-A1E1A2796532}"/>
              </a:ext>
            </a:extLst>
          </p:cNvPr>
          <p:cNvSpPr txBox="1"/>
          <p:nvPr/>
        </p:nvSpPr>
        <p:spPr>
          <a:xfrm>
            <a:off x="6827837" y="3923867"/>
            <a:ext cx="32766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Phone</a:t>
            </a:r>
            <a:r>
              <a:rPr lang="en-US" sz="2400" dirty="0">
                <a:gradFill>
                  <a:gsLst>
                    <a:gs pos="2917">
                      <a:schemeClr val="tx1"/>
                    </a:gs>
                    <a:gs pos="30000">
                      <a:schemeClr val="tx1"/>
                    </a:gs>
                  </a:gsLst>
                  <a:lin ang="5400000" scaled="0"/>
                </a:gradFill>
              </a:rPr>
              <a:t> </a:t>
            </a:r>
            <a:r>
              <a:rPr lang="en-US" sz="4000" dirty="0">
                <a:gradFill>
                  <a:gsLst>
                    <a:gs pos="1250">
                      <a:schemeClr val="tx1"/>
                    </a:gs>
                    <a:gs pos="99000">
                      <a:schemeClr val="tx1"/>
                    </a:gs>
                  </a:gsLst>
                  <a:lin ang="5400000" scaled="0"/>
                </a:gradFill>
                <a:latin typeface="+mj-lt"/>
              </a:rPr>
              <a:t>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err="1"/>
              <a:t>Tip+trick</a:t>
            </a:r>
            <a:r>
              <a:rPr lang="en-US" dirty="0"/>
              <a:t>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39485821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478423"/>
          </a:xfrm>
        </p:spPr>
        <p:txBody>
          <a:bodyPr/>
          <a:lstStyle/>
          <a:p>
            <a:endParaRPr lang="en-US" dirty="0"/>
          </a:p>
          <a:p>
            <a:r>
              <a:rPr lang="en-US" dirty="0"/>
              <a:t>Clothing</a:t>
            </a:r>
          </a:p>
          <a:p>
            <a:r>
              <a:rPr lang="en-US" dirty="0"/>
              <a:t>Water/soda available</a:t>
            </a:r>
          </a:p>
          <a:p>
            <a:r>
              <a:rPr lang="en-US" dirty="0"/>
              <a:t>Stress toys / spinners / headphones</a:t>
            </a:r>
          </a:p>
          <a:p>
            <a:r>
              <a:rPr lang="en-US" dirty="0"/>
              <a:t>Props?</a:t>
            </a:r>
          </a:p>
          <a:p>
            <a:r>
              <a:rPr lang="en-US" dirty="0"/>
              <a:t>Hide your laptop bag</a:t>
            </a:r>
          </a:p>
          <a:p>
            <a:endParaRPr lang="en-US" dirty="0"/>
          </a:p>
          <a:p>
            <a:r>
              <a:rPr lang="en-US"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Arrive early</a:t>
            </a:r>
          </a:p>
          <a:p>
            <a:r>
              <a:rPr lang="en-US" dirty="0"/>
              <a:t>Extended Screen / resolution test (slides, code, text)</a:t>
            </a:r>
          </a:p>
          <a:p>
            <a:r>
              <a:rPr lang="en-US" dirty="0"/>
              <a:t>Microphone test</a:t>
            </a:r>
          </a:p>
          <a:p>
            <a:r>
              <a:rPr lang="en-US" dirty="0"/>
              <a:t>Network test</a:t>
            </a:r>
          </a:p>
          <a:p>
            <a:r>
              <a:rPr lang="en-US" dirty="0"/>
              <a:t>Notes available?</a:t>
            </a:r>
          </a:p>
          <a:p>
            <a:r>
              <a:rPr lang="en-US" dirty="0"/>
              <a:t>Speaker lounge?</a:t>
            </a:r>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During your talk</a:t>
            </a:r>
          </a:p>
        </p:txBody>
      </p:sp>
    </p:spTree>
    <p:extLst>
      <p:ext uri="{BB962C8B-B14F-4D97-AF65-F5344CB8AC3E}">
        <p14:creationId xmlns:p14="http://schemas.microsoft.com/office/powerpoint/2010/main" val="23916298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Legs and eyes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2092881"/>
          </a:xfrm>
        </p:spPr>
        <p:txBody>
          <a:bodyPr/>
          <a:lstStyle/>
          <a:p>
            <a:endParaRPr lang="en-US" dirty="0"/>
          </a:p>
          <a:p>
            <a:r>
              <a:rPr lang="en-US" dirty="0"/>
              <a:t>Are you moving at all?</a:t>
            </a:r>
          </a:p>
          <a:p>
            <a:r>
              <a:rPr lang="en-US" dirty="0"/>
              <a:t>Where are you looking?</a:t>
            </a:r>
          </a:p>
        </p:txBody>
      </p:sp>
    </p:spTree>
    <p:extLst>
      <p:ext uri="{BB962C8B-B14F-4D97-AF65-F5344CB8AC3E}">
        <p14:creationId xmlns:p14="http://schemas.microsoft.com/office/powerpoint/2010/main" val="39439044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Interruptions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1415772"/>
          </a:xfrm>
        </p:spPr>
        <p:txBody>
          <a:bodyPr/>
          <a:lstStyle/>
          <a:p>
            <a:endParaRPr lang="en-US" dirty="0"/>
          </a:p>
          <a:p>
            <a:r>
              <a:rPr lang="en-US" dirty="0"/>
              <a:t>Questions during? After?</a:t>
            </a:r>
          </a:p>
        </p:txBody>
      </p:sp>
    </p:spTree>
    <p:extLst>
      <p:ext uri="{BB962C8B-B14F-4D97-AF65-F5344CB8AC3E}">
        <p14:creationId xmlns:p14="http://schemas.microsoft.com/office/powerpoint/2010/main" val="39858497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Post-talk</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winds down…</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Watch the clock</a:t>
            </a:r>
          </a:p>
          <a:p>
            <a:r>
              <a:rPr lang="en-US" dirty="0"/>
              <a:t>Watch for people holding signs</a:t>
            </a:r>
          </a:p>
          <a:p>
            <a:endParaRPr lang="en-US" dirty="0"/>
          </a:p>
          <a:p>
            <a:r>
              <a:rPr lang="en-US" dirty="0"/>
              <a:t>Questions at the end? Leave ~10 minutes</a:t>
            </a:r>
          </a:p>
          <a:p>
            <a:r>
              <a:rPr lang="en-US" dirty="0"/>
              <a:t>Interactive Q&amp;A? Leave ~5 minutes</a:t>
            </a:r>
          </a:p>
          <a:p>
            <a:endParaRPr lang="en-US" dirty="0"/>
          </a:p>
          <a:p>
            <a:endParaRPr lang="en-US" dirty="0"/>
          </a:p>
        </p:txBody>
      </p:sp>
    </p:spTree>
    <p:extLst>
      <p:ext uri="{BB962C8B-B14F-4D97-AF65-F5344CB8AC3E}">
        <p14:creationId xmlns:p14="http://schemas.microsoft.com/office/powerpoint/2010/main" val="19181554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4124206"/>
          </a:xfrm>
        </p:spPr>
        <p:txBody>
          <a:bodyPr/>
          <a:lstStyle/>
          <a:p>
            <a:endParaRPr lang="en-US" dirty="0"/>
          </a:p>
          <a:p>
            <a:r>
              <a:rPr lang="en-US" dirty="0"/>
              <a:t>This is the “you are done” moment</a:t>
            </a:r>
          </a:p>
          <a:p>
            <a:r>
              <a:rPr lang="en-US" dirty="0"/>
              <a:t>Thank the audience</a:t>
            </a:r>
          </a:p>
          <a:p>
            <a:r>
              <a:rPr lang="en-US" dirty="0"/>
              <a:t>Offer a slide with materials links</a:t>
            </a:r>
          </a:p>
          <a:p>
            <a:endParaRPr lang="en-US" dirty="0"/>
          </a:p>
          <a:p>
            <a:r>
              <a:rPr lang="en-US" dirty="0"/>
              <a:t>Pack up, even as people mob you</a:t>
            </a:r>
          </a:p>
        </p:txBody>
      </p:sp>
    </p:spTree>
    <p:extLst>
      <p:ext uri="{BB962C8B-B14F-4D97-AF65-F5344CB8AC3E}">
        <p14:creationId xmlns:p14="http://schemas.microsoft.com/office/powerpoint/2010/main" val="21693888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War stories</a:t>
            </a:r>
          </a:p>
        </p:txBody>
      </p:sp>
    </p:spTree>
    <p:extLst>
      <p:ext uri="{BB962C8B-B14F-4D97-AF65-F5344CB8AC3E}">
        <p14:creationId xmlns:p14="http://schemas.microsoft.com/office/powerpoint/2010/main" val="5000563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Real life “woes”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1415772"/>
          </a:xfrm>
        </p:spPr>
        <p:txBody>
          <a:bodyPr/>
          <a:lstStyle/>
          <a:p>
            <a:endParaRPr lang="en-US" dirty="0"/>
          </a:p>
          <a:p>
            <a:r>
              <a:rPr lang="en-US" dirty="0"/>
              <a:t>Story time (you just had to </a:t>
            </a:r>
            <a:r>
              <a:rPr lang="en-US"/>
              <a:t>be there…)</a:t>
            </a:r>
            <a:endParaRPr lang="en-US" dirty="0"/>
          </a:p>
        </p:txBody>
      </p:sp>
    </p:spTree>
    <p:extLst>
      <p:ext uri="{BB962C8B-B14F-4D97-AF65-F5344CB8AC3E}">
        <p14:creationId xmlns:p14="http://schemas.microsoft.com/office/powerpoint/2010/main" val="49409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a:t>Wrap-up</a:t>
            </a:r>
            <a:endParaRPr lang="en-US" dirty="0"/>
          </a:p>
        </p:txBody>
      </p:sp>
    </p:spTree>
    <p:extLst>
      <p:ext uri="{BB962C8B-B14F-4D97-AF65-F5344CB8AC3E}">
        <p14:creationId xmlns:p14="http://schemas.microsoft.com/office/powerpoint/2010/main" val="16710552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5401922"/>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a:t>
            </a:r>
            <a:r>
              <a:rPr lang="en-US" sz="4400" dirty="0" err="1">
                <a:solidFill>
                  <a:schemeClr val="tx1"/>
                </a:solidFill>
                <a:latin typeface="Segoe UI" panose="020B0502040204020203" pitchFamily="34" charset="0"/>
                <a:cs typeface="Segoe UI" panose="020B0502040204020203" pitchFamily="34" charset="0"/>
                <a:hlinkClick r:id="rId3"/>
              </a:rPr>
              <a:t>dmakogon</a:t>
            </a:r>
            <a:r>
              <a:rPr lang="en-US" sz="4400" dirty="0">
                <a:solidFill>
                  <a:schemeClr val="tx1"/>
                </a:solidFill>
                <a:latin typeface="Segoe UI" panose="020B0502040204020203" pitchFamily="34" charset="0"/>
                <a:cs typeface="Segoe UI" panose="020B0502040204020203" pitchFamily="34" charset="0"/>
                <a:hlinkClick r:id="rId3"/>
              </a:rPr>
              <a:t>/novacc2017.2</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9|0.6"/>
</p:tagLst>
</file>

<file path=ppt/tags/tag9.xml><?xml version="1.0" encoding="utf-8"?>
<p:tagLst xmlns:a="http://schemas.openxmlformats.org/drawingml/2006/main" xmlns:r="http://schemas.openxmlformats.org/officeDocument/2006/relationships" xmlns:p="http://schemas.openxmlformats.org/presentationml/2006/main">
  <p:tag name="TIMING" val="|0.4|10.9"/>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17177</TotalTime>
  <Words>7393</Words>
  <Application>Microsoft Office PowerPoint</Application>
  <PresentationFormat>Custom</PresentationFormat>
  <Paragraphs>521</Paragraphs>
  <Slides>52</Slides>
  <Notes>52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Tip+trick topics</vt:lpstr>
      <vt:lpstr>The intro…</vt:lpstr>
      <vt:lpstr>PowerPoint Presentation</vt:lpstr>
      <vt:lpstr>Eye charts</vt:lpstr>
      <vt:lpstr>Obligatory "bullet" eye-chart slide</vt:lpstr>
      <vt:lpstr>Bullets (or not)</vt:lpstr>
      <vt:lpstr>Code eyecharts</vt:lpstr>
      <vt:lpstr>Code editors and shells…</vt:lpstr>
      <vt:lpstr>Human interaction</vt:lpstr>
      <vt:lpstr>Know your audience</vt:lpstr>
      <vt:lpstr>Jokes</vt:lpstr>
      <vt:lpstr>Your voice </vt:lpstr>
      <vt:lpstr>Your location</vt:lpstr>
      <vt:lpstr>Highlighting</vt:lpstr>
      <vt:lpstr>Terms and acronyms</vt:lpstr>
      <vt:lpstr>Q&amp;A – what to do</vt:lpstr>
      <vt:lpstr>PowerPoint Presentation</vt:lpstr>
      <vt:lpstr>Dealing with problems</vt:lpstr>
      <vt:lpstr>Dealing with problems</vt:lpstr>
      <vt:lpstr>Computer crash</vt:lpstr>
      <vt:lpstr>Network failure</vt:lpstr>
      <vt:lpstr>Demo failure</vt:lpstr>
      <vt:lpstr>Dead air</vt:lpstr>
      <vt:lpstr>Meltdown</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software</vt:lpstr>
      <vt:lpstr>Checklist – non-essentials</vt:lpstr>
      <vt:lpstr>Checklist – personal</vt:lpstr>
      <vt:lpstr>Checklist – before presenting</vt:lpstr>
      <vt:lpstr>During your talk</vt:lpstr>
      <vt:lpstr>Legs and eyes</vt:lpstr>
      <vt:lpstr>Interruptions</vt:lpstr>
      <vt:lpstr>Post-talk</vt:lpstr>
      <vt:lpstr>As time winds down…</vt:lpstr>
      <vt:lpstr>When time is up</vt:lpstr>
      <vt:lpstr>War stories</vt:lpstr>
      <vt:lpstr>Real life “woes”</vt:lpstr>
      <vt:lpstr>Wrap-up</vt:lpstr>
      <vt:lpstr>Summary</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405</cp:revision>
  <dcterms:created xsi:type="dcterms:W3CDTF">2016-02-04T21:48:58Z</dcterms:created>
  <dcterms:modified xsi:type="dcterms:W3CDTF">2017-10-07T17:19:13Z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